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75" r:id="rId2"/>
  </p:sldMasterIdLst>
  <p:handoutMasterIdLst>
    <p:handoutMasterId r:id="rId8"/>
  </p:handoutMasterIdLst>
  <p:sldIdLst>
    <p:sldId id="292" r:id="rId3"/>
    <p:sldId id="315" r:id="rId4"/>
    <p:sldId id="308" r:id="rId5"/>
    <p:sldId id="310" r:id="rId6"/>
    <p:sldId id="31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339933"/>
    <a:srgbClr val="6600FF"/>
    <a:srgbClr val="FF0066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4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90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321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535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86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703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69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78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610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406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78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4688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0960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9847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318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0849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588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DC9AD8-8567-4A53-A9DD-D5351099B8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5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A82AF6B-8345-4B55-9F87-CD52A1BBE5B3}" type="datetimeFigureOut">
              <a:rPr lang="en-US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3/27/2018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FCCAED6-3532-47CD-AE92-1720597679CB}" type="slidenum">
              <a:rPr lang="en-US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1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2554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153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5043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2104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1148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7467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6118315" y="34078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977297" y="4372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42115" y="5362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589864" y="4811813"/>
            <a:ext cx="1585254" cy="16304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715000" y="44196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91200" y="4267200"/>
            <a:ext cx="12538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Participar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participate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1058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Hablar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speak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732298" y="34290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>
                <a:latin typeface="Arial" charset="0"/>
              </a:rPr>
              <a:t>Yo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2736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565973" y="44166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4928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248400" y="5668962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4834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886653" y="5142790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48738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724400" y="39594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5052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56" name="Rectangle 2"/>
          <p:cNvSpPr txBox="1">
            <a:spLocks noChangeArrowheads="1"/>
          </p:cNvSpPr>
          <p:nvPr/>
        </p:nvSpPr>
        <p:spPr bwMode="auto">
          <a:xfrm>
            <a:off x="-76200" y="152400"/>
            <a:ext cx="8915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800" b="1" kern="0" dirty="0" smtClean="0"/>
          </a:p>
          <a:p>
            <a:r>
              <a:rPr lang="en-US" altLang="en-US" sz="2800" i="1" kern="0" dirty="0" err="1" smtClean="0"/>
              <a:t>Copia</a:t>
            </a:r>
            <a:r>
              <a:rPr lang="en-US" altLang="en-US" sz="2800" i="1" kern="0" dirty="0" smtClean="0"/>
              <a:t> y </a:t>
            </a:r>
            <a:r>
              <a:rPr lang="en-US" altLang="en-US" sz="2800" i="1" kern="0" dirty="0" err="1" smtClean="0"/>
              <a:t>completa</a:t>
            </a:r>
            <a:r>
              <a:rPr lang="en-US" altLang="en-US" sz="2800" i="1" kern="0" dirty="0" smtClean="0"/>
              <a:t> con la forma </a:t>
            </a:r>
            <a:r>
              <a:rPr lang="en-US" altLang="en-US" sz="2800" i="1" kern="0" dirty="0" err="1" smtClean="0"/>
              <a:t>correcta</a:t>
            </a:r>
            <a:r>
              <a:rPr lang="en-US" altLang="en-US" sz="2800" i="1" kern="0" dirty="0" smtClean="0"/>
              <a:t> del </a:t>
            </a:r>
            <a:r>
              <a:rPr lang="en-US" altLang="en-US" sz="2800" i="1" kern="0" dirty="0" err="1" smtClean="0"/>
              <a:t>verbo</a:t>
            </a:r>
            <a:endParaRPr lang="en-US" altLang="en-US" sz="2800" i="1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/>
              <a:t>Yo</a:t>
            </a:r>
            <a:r>
              <a:rPr lang="en-US" altLang="en-US" sz="2800" kern="0" dirty="0" smtClean="0"/>
              <a:t> __________ </a:t>
            </a:r>
            <a:r>
              <a:rPr lang="en-US" altLang="en-US" sz="2800" kern="0" dirty="0" err="1" smtClean="0"/>
              <a:t>una</a:t>
            </a:r>
            <a:r>
              <a:rPr lang="en-US" altLang="en-US" sz="2800" kern="0" dirty="0" smtClean="0"/>
              <a:t> mochila </a:t>
            </a:r>
            <a:r>
              <a:rPr lang="en-US" altLang="en-US" sz="2800" kern="0" dirty="0" err="1" smtClean="0"/>
              <a:t>grande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llevar</a:t>
            </a:r>
            <a:r>
              <a:rPr lang="en-US" altLang="en-US" sz="2800" i="1" kern="0" dirty="0" smtClean="0"/>
              <a:t>)</a:t>
            </a:r>
            <a:endParaRPr lang="en-US" altLang="en-US" sz="2800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smtClean="0"/>
              <a:t>Los </a:t>
            </a:r>
            <a:r>
              <a:rPr lang="en-US" altLang="en-US" sz="2800" kern="0" dirty="0" err="1" smtClean="0"/>
              <a:t>alumnos</a:t>
            </a:r>
            <a:r>
              <a:rPr lang="en-US" altLang="en-US" sz="2800" kern="0" dirty="0" smtClean="0"/>
              <a:t> _________ </a:t>
            </a:r>
            <a:r>
              <a:rPr lang="en-US" altLang="en-US" sz="2800" kern="0" dirty="0" err="1" smtClean="0"/>
              <a:t>español</a:t>
            </a:r>
            <a:r>
              <a:rPr lang="en-US" altLang="en-US" sz="2800" kern="0" dirty="0" smtClean="0"/>
              <a:t> en la </a:t>
            </a:r>
            <a:r>
              <a:rPr lang="en-US" altLang="en-US" sz="2800" kern="0" dirty="0" err="1" smtClean="0"/>
              <a:t>escuela</a:t>
            </a:r>
            <a:r>
              <a:rPr lang="en-US" altLang="en-US" sz="2800" kern="0" dirty="0" smtClean="0"/>
              <a:t>. </a:t>
            </a:r>
            <a:r>
              <a:rPr lang="en-US" altLang="en-US" sz="2800" i="1" kern="0" dirty="0" smtClean="0"/>
              <a:t>(</a:t>
            </a:r>
            <a:r>
              <a:rPr lang="en-US" altLang="en-US" sz="2800" i="1" kern="0" dirty="0" err="1" smtClean="0"/>
              <a:t>estudiar</a:t>
            </a:r>
            <a:r>
              <a:rPr lang="en-US" altLang="en-US" sz="2800" i="1" kern="0" dirty="0" smtClean="0"/>
              <a:t>)</a:t>
            </a:r>
            <a:r>
              <a:rPr lang="en-US" altLang="en-US" sz="2800" kern="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sz="2800" kern="0" dirty="0" err="1" smtClean="0">
                <a:cs typeface="Times New Roman" pitchFamily="18" charset="0"/>
              </a:rPr>
              <a:t>Nosotros</a:t>
            </a:r>
            <a:r>
              <a:rPr lang="en-US" altLang="en-US" sz="2800" kern="0" dirty="0" smtClean="0">
                <a:cs typeface="Times New Roman" pitchFamily="18" charset="0"/>
              </a:rPr>
              <a:t> _________ </a:t>
            </a:r>
            <a:r>
              <a:rPr lang="en-US" altLang="en-US" sz="2800" kern="0" dirty="0" err="1" smtClean="0">
                <a:cs typeface="Times New Roman" pitchFamily="18" charset="0"/>
              </a:rPr>
              <a:t>notas</a:t>
            </a:r>
            <a:r>
              <a:rPr lang="en-US" altLang="en-US" sz="2800" kern="0" dirty="0" smtClean="0">
                <a:cs typeface="Times New Roman" pitchFamily="18" charset="0"/>
              </a:rPr>
              <a:t> </a:t>
            </a:r>
            <a:r>
              <a:rPr lang="en-US" altLang="en-US" sz="2800" kern="0" dirty="0" err="1" smtClean="0">
                <a:cs typeface="Times New Roman" pitchFamily="18" charset="0"/>
              </a:rPr>
              <a:t>buenas</a:t>
            </a:r>
            <a:r>
              <a:rPr lang="en-US" altLang="en-US" sz="2800" kern="0" dirty="0" smtClean="0">
                <a:cs typeface="Times New Roman" pitchFamily="18" charset="0"/>
              </a:rPr>
              <a:t>. </a:t>
            </a:r>
            <a:r>
              <a:rPr lang="en-US" altLang="en-US" sz="2800" i="1" kern="0" dirty="0" smtClean="0">
                <a:cs typeface="Times New Roman" pitchFamily="18" charset="0"/>
              </a:rPr>
              <a:t>(</a:t>
            </a:r>
            <a:r>
              <a:rPr lang="en-US" altLang="en-US" sz="2800" i="1" kern="0" dirty="0" err="1" smtClean="0">
                <a:cs typeface="Times New Roman" pitchFamily="18" charset="0"/>
              </a:rPr>
              <a:t>sacar</a:t>
            </a:r>
            <a:r>
              <a:rPr lang="en-US" altLang="en-US" sz="2800" i="1" kern="0" dirty="0" smtClean="0">
                <a:cs typeface="Times New Roman" pitchFamily="18" charset="0"/>
              </a:rPr>
              <a:t>)</a:t>
            </a:r>
          </a:p>
          <a:p>
            <a:r>
              <a:rPr lang="en-US" altLang="en-US" sz="2800" i="1" kern="0" dirty="0" err="1" smtClean="0">
                <a:cs typeface="Times New Roman" pitchFamily="18" charset="0"/>
              </a:rPr>
              <a:t>Completa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las</a:t>
            </a:r>
            <a:r>
              <a:rPr lang="en-US" altLang="en-US" sz="2800" i="1" kern="0" dirty="0" smtClean="0">
                <a:cs typeface="Times New Roman" pitchFamily="18" charset="0"/>
              </a:rPr>
              <a:t> </a:t>
            </a:r>
            <a:r>
              <a:rPr lang="en-US" altLang="en-US" sz="2800" i="1" kern="0" dirty="0" err="1" smtClean="0">
                <a:cs typeface="Times New Roman" pitchFamily="18" charset="0"/>
              </a:rPr>
              <a:t>conjugaciones</a:t>
            </a:r>
            <a:endParaRPr lang="en-US" altLang="en-US" kern="0" dirty="0"/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94138" cy="7620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Actividad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Inicial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 bwMode="auto">
          <a:xfrm>
            <a:off x="4640262" y="0"/>
            <a:ext cx="3894138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4000" b="1" kern="0" dirty="0" smtClean="0">
                <a:solidFill>
                  <a:srgbClr val="00B050"/>
                </a:solidFill>
              </a:rPr>
              <a:t>28/03/18</a:t>
            </a:r>
            <a:endParaRPr lang="en-US" sz="4000" b="1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3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67000" cy="13335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Practica</a:t>
            </a:r>
            <a:r>
              <a:rPr lang="en-US" sz="4000" dirty="0" smtClean="0">
                <a:solidFill>
                  <a:srgbClr val="FF0000"/>
                </a:solidFill>
              </a:rPr>
              <a:t>: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Complete the flower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58" name="Picture 6" descr="1234405342341465904rg1024_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36" y="5943600"/>
            <a:ext cx="917683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1234405342341465904rg1024_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091" y="1981200"/>
            <a:ext cx="5999509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962400" y="0"/>
            <a:ext cx="1461656" cy="13335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029200" y="762000"/>
            <a:ext cx="1600200" cy="12954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495800" y="1676400"/>
            <a:ext cx="1524000" cy="127617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 rot="-3421566">
            <a:off x="2696933" y="1270246"/>
            <a:ext cx="1809177" cy="173445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573430" y="304800"/>
            <a:ext cx="1725900" cy="1371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886200" y="914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457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7329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600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439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343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437303" y="3567263"/>
            <a:ext cx="1606447" cy="177346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5838962" y="3554753"/>
            <a:ext cx="1772515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908841" y="4374546"/>
            <a:ext cx="1650917" cy="174471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76018" y="5303370"/>
            <a:ext cx="1582419" cy="158820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653311" y="4987685"/>
            <a:ext cx="1589975" cy="160259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590755" y="4419600"/>
            <a:ext cx="1800645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3957947" y="889337"/>
            <a:ext cx="13760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2000" b="1" dirty="0">
              <a:latin typeface="Arial" charset="0"/>
            </a:endParaRPr>
          </a:p>
          <a:p>
            <a:pPr algn="ctr"/>
            <a:r>
              <a:rPr lang="en-US" altLang="en-US" sz="2000" b="1" dirty="0" err="1" smtClean="0">
                <a:latin typeface="Arial" charset="0"/>
              </a:rPr>
              <a:t>contestar</a:t>
            </a:r>
            <a:endParaRPr lang="en-US" altLang="en-US" sz="2000" i="1" dirty="0">
              <a:latin typeface="Arial" charset="0"/>
            </a:endParaRPr>
          </a:p>
          <a:p>
            <a:pPr algn="ctr"/>
            <a:r>
              <a:rPr lang="en-US" altLang="en-US" sz="2000" i="1" dirty="0">
                <a:latin typeface="Arial" charset="0"/>
              </a:rPr>
              <a:t>To </a:t>
            </a:r>
            <a:r>
              <a:rPr lang="en-US" altLang="en-US" sz="2000" i="1" dirty="0" smtClean="0">
                <a:latin typeface="Arial" charset="0"/>
              </a:rPr>
              <a:t>answer</a:t>
            </a:r>
            <a:endParaRPr lang="en-US" altLang="en-US" sz="2000" b="1" dirty="0">
              <a:latin typeface="Arial" charset="0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867400" y="4191000"/>
            <a:ext cx="134344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Prestar</a:t>
            </a:r>
            <a:endParaRPr lang="en-US" altLang="en-US" sz="1800" b="1" dirty="0" smtClean="0">
              <a:latin typeface="Arial" charset="0"/>
            </a:endParaRPr>
          </a:p>
          <a:p>
            <a:pPr algn="ctr"/>
            <a:r>
              <a:rPr lang="en-US" altLang="en-US" sz="1800" b="1" i="1" dirty="0" smtClean="0">
                <a:latin typeface="Arial" charset="0"/>
              </a:rPr>
              <a:t>(</a:t>
            </a:r>
            <a:r>
              <a:rPr lang="en-US" altLang="en-US" sz="1800" dirty="0" err="1" smtClean="0">
                <a:latin typeface="Arial" charset="0"/>
              </a:rPr>
              <a:t>atencion</a:t>
            </a:r>
            <a:r>
              <a:rPr lang="en-US" altLang="en-US" sz="1800" b="1" i="1" dirty="0" smtClean="0">
                <a:latin typeface="Arial" charset="0"/>
              </a:rPr>
              <a:t>)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 smtClean="0">
                <a:latin typeface="Arial" charset="0"/>
              </a:rPr>
              <a:t>To pay attention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3344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pasar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pass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522498" y="762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656098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642173" y="46452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7214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400800" y="57120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5486400" y="762000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4983418" y="1981200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7120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800600" y="54072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3040062" y="1752600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51024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419600" y="39624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2819400" y="6096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7308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56" name="Rectangle 2"/>
          <p:cNvSpPr txBox="1">
            <a:spLocks noChangeArrowheads="1"/>
          </p:cNvSpPr>
          <p:nvPr/>
        </p:nvSpPr>
        <p:spPr bwMode="auto">
          <a:xfrm>
            <a:off x="1447800" y="2743200"/>
            <a:ext cx="6201614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5400" b="1" kern="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El </a:t>
            </a:r>
            <a:r>
              <a:rPr lang="en-US" altLang="en-US" sz="5400" b="1" kern="0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Jardin</a:t>
            </a:r>
            <a:r>
              <a:rPr lang="en-US" altLang="en-US" sz="5400" b="1" kern="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 de Helen</a:t>
            </a:r>
            <a:endParaRPr lang="en-US" altLang="en-US" sz="5400" b="1" kern="0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anose="04040404050702020202" pitchFamily="82" charset="0"/>
            </a:endParaRPr>
          </a:p>
        </p:txBody>
      </p:sp>
      <p:sp>
        <p:nvSpPr>
          <p:cNvPr id="2" name="AutoShape 2" descr="Image result for cartoon gra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artoon gras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9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381000"/>
            <a:ext cx="9144000" cy="1143000"/>
          </a:xfrm>
        </p:spPr>
        <p:txBody>
          <a:bodyPr/>
          <a:lstStyle/>
          <a:p>
            <a:r>
              <a:rPr lang="en-US" altLang="en-US" sz="4000" b="1" dirty="0" smtClean="0">
                <a:solidFill>
                  <a:srgbClr val="FF0000"/>
                </a:solidFill>
              </a:rPr>
              <a:t>MINI PROYECTO: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Mi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horario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escolar</a:t>
            </a:r>
            <a:endParaRPr lang="en-US" altLang="en-US" sz="4000" b="1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DUE TUESDAY, APRIL 9</a:t>
            </a:r>
            <a:r>
              <a:rPr lang="en-US" altLang="en-US" baseline="30000" dirty="0" smtClean="0">
                <a:solidFill>
                  <a:srgbClr val="00B050"/>
                </a:solidFill>
              </a:rPr>
              <a:t>th</a:t>
            </a:r>
            <a:r>
              <a:rPr lang="en-US" altLang="en-US" dirty="0" smtClean="0">
                <a:solidFill>
                  <a:srgbClr val="00B050"/>
                </a:solidFill>
              </a:rPr>
              <a:t> !!!</a:t>
            </a:r>
          </a:p>
          <a:p>
            <a:r>
              <a:rPr lang="en-US" altLang="en-US" dirty="0" smtClean="0"/>
              <a:t>Create your SPANISH school schedule</a:t>
            </a:r>
          </a:p>
          <a:p>
            <a:pPr lvl="0"/>
            <a:r>
              <a:rPr lang="en-US" dirty="0"/>
              <a:t>You must write 2 supplies for each class on your </a:t>
            </a:r>
            <a:r>
              <a:rPr lang="en-US" dirty="0" smtClean="0"/>
              <a:t>MINI-PROYECTO</a:t>
            </a:r>
            <a:endParaRPr lang="en-US" altLang="en-US" dirty="0" smtClean="0"/>
          </a:p>
          <a:p>
            <a:r>
              <a:rPr lang="en-US" altLang="en-US" dirty="0" smtClean="0"/>
              <a:t>YOU MUST USE IMAGES:</a:t>
            </a:r>
          </a:p>
          <a:p>
            <a:pPr lvl="1"/>
            <a:r>
              <a:rPr lang="en-US" altLang="en-US" dirty="0" smtClean="0"/>
              <a:t>Remember </a:t>
            </a:r>
            <a:r>
              <a:rPr lang="en-US" altLang="en-US" dirty="0"/>
              <a:t>they </a:t>
            </a:r>
            <a:r>
              <a:rPr lang="en-US" altLang="en-US" dirty="0" smtClean="0"/>
              <a:t>should illustrate</a:t>
            </a:r>
            <a:endParaRPr lang="en-US" altLang="en-US" dirty="0"/>
          </a:p>
          <a:p>
            <a:pPr lvl="2"/>
            <a:r>
              <a:rPr lang="en-US" altLang="en-US" dirty="0"/>
              <a:t>Classes</a:t>
            </a:r>
          </a:p>
          <a:p>
            <a:pPr lvl="2"/>
            <a:r>
              <a:rPr lang="en-US" altLang="en-US" dirty="0"/>
              <a:t>Supplies</a:t>
            </a:r>
          </a:p>
          <a:p>
            <a:r>
              <a:rPr lang="en-US" altLang="en-US" dirty="0" smtClean="0"/>
              <a:t>Remember BE CREATIVE!</a:t>
            </a:r>
            <a:endParaRPr lang="en-US" altLang="en-US" dirty="0"/>
          </a:p>
          <a:p>
            <a:pPr lvl="2">
              <a:buFontTx/>
              <a:buNone/>
            </a:pPr>
            <a:r>
              <a:rPr lang="en-US" altLang="en-US" dirty="0" smtClean="0"/>
              <a:t>THE </a:t>
            </a:r>
            <a:r>
              <a:rPr lang="en-US" altLang="en-US" dirty="0"/>
              <a:t>MORE ATTRACTIVE THE PROJECT LOOKS THE BETTER YOUR GRADE WILL BE!!!</a:t>
            </a:r>
          </a:p>
          <a:p>
            <a:pPr lvl="2"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624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229600" cy="609600"/>
          </a:xfrm>
        </p:spPr>
        <p:txBody>
          <a:bodyPr/>
          <a:lstStyle/>
          <a:p>
            <a:pPr algn="ctr"/>
            <a:r>
              <a:rPr lang="en-US" altLang="en-US" sz="3200" dirty="0">
                <a:solidFill>
                  <a:srgbClr val="FF0000"/>
                </a:solidFill>
              </a:rPr>
              <a:t>El </a:t>
            </a:r>
            <a:r>
              <a:rPr lang="en-US" altLang="en-US" sz="3200" dirty="0" err="1">
                <a:solidFill>
                  <a:srgbClr val="FF0000"/>
                </a:solidFill>
              </a:rPr>
              <a:t>horario</a:t>
            </a:r>
            <a:r>
              <a:rPr lang="en-US" altLang="en-US" sz="3200" dirty="0">
                <a:solidFill>
                  <a:srgbClr val="FF0000"/>
                </a:solidFill>
              </a:rPr>
              <a:t> escolar de Helen</a:t>
            </a:r>
          </a:p>
        </p:txBody>
      </p:sp>
      <p:graphicFrame>
        <p:nvGraphicFramePr>
          <p:cNvPr id="7400" name="Group 23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5519435"/>
              </p:ext>
            </p:extLst>
          </p:nvPr>
        </p:nvGraphicFramePr>
        <p:xfrm>
          <a:off x="0" y="457200"/>
          <a:ext cx="9144000" cy="6423152"/>
        </p:xfrm>
        <a:graphic>
          <a:graphicData uri="http://schemas.openxmlformats.org/drawingml/2006/table">
            <a:tbl>
              <a:tblPr/>
              <a:tblGrid>
                <a:gridCol w="1295400"/>
                <a:gridCol w="1600200"/>
                <a:gridCol w="1524000"/>
                <a:gridCol w="1676400"/>
                <a:gridCol w="1524000"/>
                <a:gridCol w="1524000"/>
              </a:tblGrid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lunes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miércoles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jueves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viernes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8:20-8:35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SALON HOGAR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8:25-9:10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 pluma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9:13-10:03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Calculadora, carpeta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10:06-10:56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agenda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10:59-11:46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Mochila, camiseta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Libro, calculadora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11:49-12:37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almuerzo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12:40-1:25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  <a:endParaRPr kumimoji="0" lang="es-ES_tradnl" alt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Matemáticas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1:28-2:17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Ciencia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Educación Física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Ingles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Pluma, cuaderno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2:22-3:10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Música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Cuaderno,  </a:t>
                      </a:r>
                      <a:r>
                        <a:rPr kumimoji="0" lang="es-ES_tradnl" altLang="en-US" sz="1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lapiz</a:t>
                      </a:r>
                      <a:endParaRPr kumimoji="0" lang="es-ES_tradnl" altLang="en-US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Historia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historia es muy interesante y divertida.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educación  física es difícil y aburrida.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clase de español es muy fácil.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 como el almuerzo en la cafetería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 clase favorita es la clase de ingles porque me gusta leer.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355" name="Picture 1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625" y="2190750"/>
            <a:ext cx="442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6" name="Picture 18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72038"/>
            <a:ext cx="4857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7" name="Picture 18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25" y="2871788"/>
            <a:ext cx="485775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8" name="Picture 1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057400"/>
            <a:ext cx="6858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59" name="Picture 19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13" y="3810000"/>
            <a:ext cx="738187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0" name="Picture 19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5410200"/>
            <a:ext cx="538162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1" name="Picture 19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3513138"/>
            <a:ext cx="666750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62" name="Picture 19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352925"/>
            <a:ext cx="7000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44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7620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Ejercicio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5800" y="990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dirty="0" smtClean="0"/>
              <a:t>Write 5 Spanish </a:t>
            </a:r>
            <a:r>
              <a:rPr lang="en-US" altLang="en-US" u="sng" kern="0" dirty="0" smtClean="0"/>
              <a:t>sentences </a:t>
            </a:r>
            <a:r>
              <a:rPr lang="en-US" altLang="en-US" kern="0" dirty="0" smtClean="0"/>
              <a:t>about your classes, 5 in total. </a:t>
            </a:r>
          </a:p>
          <a:p>
            <a:endParaRPr lang="en-US" altLang="en-US" kern="0" dirty="0"/>
          </a:p>
          <a:p>
            <a:endParaRPr lang="en-US" altLang="en-US" kern="0" dirty="0" smtClean="0"/>
          </a:p>
          <a:p>
            <a:r>
              <a:rPr lang="en-US" altLang="en-US" kern="0" dirty="0" smtClean="0"/>
              <a:t>Work on MINI-PROYECTO: </a:t>
            </a:r>
            <a:r>
              <a:rPr lang="en-US" altLang="en-US" u="sng" kern="0" dirty="0" err="1" smtClean="0"/>
              <a:t>Mi</a:t>
            </a:r>
            <a:r>
              <a:rPr lang="en-US" altLang="en-US" u="sng" kern="0" dirty="0" smtClean="0"/>
              <a:t> </a:t>
            </a:r>
            <a:r>
              <a:rPr lang="en-US" altLang="en-US" u="sng" kern="0" dirty="0" err="1" smtClean="0"/>
              <a:t>horario</a:t>
            </a:r>
            <a:r>
              <a:rPr lang="en-US" altLang="en-US" u="sng" kern="0" dirty="0" smtClean="0"/>
              <a:t> escolar</a:t>
            </a:r>
            <a:r>
              <a:rPr lang="en-US" altLang="en-US" kern="0" dirty="0" smtClean="0"/>
              <a:t> due TUESDAY, APRIL 10</a:t>
            </a:r>
            <a:r>
              <a:rPr lang="en-US" altLang="en-US" kern="0" baseline="30000" dirty="0" smtClean="0"/>
              <a:t>TH</a:t>
            </a:r>
            <a:r>
              <a:rPr lang="en-US" altLang="en-US" kern="0" dirty="0"/>
              <a:t>!</a:t>
            </a:r>
            <a:endParaRPr lang="en-US" altLang="en-US" kern="0" dirty="0" smtClean="0"/>
          </a:p>
          <a:p>
            <a:pPr marL="0" indent="0">
              <a:buNone/>
            </a:pPr>
            <a:endParaRPr lang="en-US" kern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762000" y="2057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smtClean="0">
                <a:solidFill>
                  <a:srgbClr val="FF0000"/>
                </a:solidFill>
              </a:rPr>
              <a:t>  </a:t>
            </a:r>
            <a:r>
              <a:rPr lang="en-US" kern="0" smtClean="0">
                <a:solidFill>
                  <a:srgbClr val="FF0000"/>
                </a:solidFill>
              </a:rPr>
              <a:t>56c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15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17661</TotalTime>
  <Words>333</Words>
  <Application>Microsoft Office PowerPoint</Application>
  <PresentationFormat>On-screen Show (4:3)</PresentationFormat>
  <Paragraphs>136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Art Class</vt:lpstr>
      <vt:lpstr>grey globe</vt:lpstr>
      <vt:lpstr>Actividad Inicial</vt:lpstr>
      <vt:lpstr>Practica: Complete the flower</vt:lpstr>
      <vt:lpstr>MINI PROYECTO: Mi horario escolar</vt:lpstr>
      <vt:lpstr>El horario escolar de Helen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124</cp:revision>
  <cp:lastPrinted>2015-03-12T17:37:03Z</cp:lastPrinted>
  <dcterms:created xsi:type="dcterms:W3CDTF">2010-10-01T13:50:57Z</dcterms:created>
  <dcterms:modified xsi:type="dcterms:W3CDTF">2018-03-28T15:32:03Z</dcterms:modified>
</cp:coreProperties>
</file>